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8F55-308A-49B3-8290-B25F6F835E37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A08C-599D-48EF-9CD7-1CDE221E79C4}" type="slidenum">
              <a:rPr lang="en-NZ" smtClean="0"/>
              <a:t>‹#›</a:t>
            </a:fld>
            <a:endParaRPr lang="en-N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8F55-308A-49B3-8290-B25F6F835E37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A08C-599D-48EF-9CD7-1CDE221E79C4}" type="slidenum">
              <a:rPr lang="en-NZ" smtClean="0"/>
              <a:t>‹#›</a:t>
            </a:fld>
            <a:endParaRPr lang="en-N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8F55-308A-49B3-8290-B25F6F835E37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A08C-599D-48EF-9CD7-1CDE221E79C4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8F55-308A-49B3-8290-B25F6F835E37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A08C-599D-48EF-9CD7-1CDE221E79C4}" type="slidenum">
              <a:rPr lang="en-NZ" smtClean="0"/>
              <a:t>‹#›</a:t>
            </a:fld>
            <a:endParaRPr lang="en-N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8F55-308A-49B3-8290-B25F6F835E37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A08C-599D-48EF-9CD7-1CDE221E79C4}" type="slidenum">
              <a:rPr lang="en-NZ" smtClean="0"/>
              <a:t>‹#›</a:t>
            </a:fld>
            <a:endParaRPr lang="en-N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8F55-308A-49B3-8290-B25F6F835E37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A08C-599D-48EF-9CD7-1CDE221E79C4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8F55-308A-49B3-8290-B25F6F835E37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A08C-599D-48EF-9CD7-1CDE221E79C4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8F55-308A-49B3-8290-B25F6F835E37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A08C-599D-48EF-9CD7-1CDE221E79C4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8F55-308A-49B3-8290-B25F6F835E37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A08C-599D-48EF-9CD7-1CDE221E79C4}" type="slidenum">
              <a:rPr lang="en-NZ" smtClean="0"/>
              <a:t>‹#›</a:t>
            </a:fld>
            <a:endParaRPr lang="en-N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8F55-308A-49B3-8290-B25F6F835E37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A08C-599D-48EF-9CD7-1CDE221E79C4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8F55-308A-49B3-8290-B25F6F835E37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A08C-599D-48EF-9CD7-1CDE221E79C4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2338F55-308A-49B3-8290-B25F6F835E37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6AAA08C-599D-48EF-9CD7-1CDE221E79C4}" type="slidenum">
              <a:rPr lang="en-NZ" smtClean="0"/>
              <a:t>‹#›</a:t>
            </a:fld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20072" y="5661248"/>
            <a:ext cx="3314229" cy="464687"/>
          </a:xfrm>
        </p:spPr>
        <p:txBody>
          <a:bodyPr/>
          <a:lstStyle/>
          <a:p>
            <a:r>
              <a:rPr lang="en-NZ" dirty="0" smtClean="0"/>
              <a:t>Jubilee Committee 2013</a:t>
            </a:r>
            <a:endParaRPr lang="en-NZ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05567"/>
            <a:ext cx="4032448" cy="3953407"/>
          </a:xfrm>
        </p:spPr>
        <p:txBody>
          <a:bodyPr/>
          <a:lstStyle/>
          <a:p>
            <a:r>
              <a:rPr lang="en-NZ" dirty="0" smtClean="0"/>
              <a:t>Our Interview with Mrs Reid</a:t>
            </a:r>
            <a:endParaRPr lang="en-N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943" y="1772816"/>
            <a:ext cx="3491880" cy="261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1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1" t="22750" r="22214" b="7163"/>
          <a:stretch/>
        </p:blipFill>
        <p:spPr>
          <a:xfrm>
            <a:off x="179512" y="404664"/>
            <a:ext cx="8578282" cy="5902676"/>
          </a:xfrm>
        </p:spPr>
      </p:pic>
    </p:spTree>
    <p:extLst>
      <p:ext uri="{BB962C8B-B14F-4D97-AF65-F5344CB8AC3E}">
        <p14:creationId xmlns:p14="http://schemas.microsoft.com/office/powerpoint/2010/main" val="111219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9" t="24323" r="22449" b="4774"/>
          <a:stretch/>
        </p:blipFill>
        <p:spPr>
          <a:xfrm>
            <a:off x="316023" y="548680"/>
            <a:ext cx="8640960" cy="6064775"/>
          </a:xfrm>
        </p:spPr>
      </p:pic>
      <p:sp>
        <p:nvSpPr>
          <p:cNvPr id="7" name="Rectangle 6"/>
          <p:cNvSpPr/>
          <p:nvPr/>
        </p:nvSpPr>
        <p:spPr>
          <a:xfrm>
            <a:off x="5508104" y="5949280"/>
            <a:ext cx="324036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0425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5" t="21537" r="22346" b="8618"/>
          <a:stretch/>
        </p:blipFill>
        <p:spPr>
          <a:xfrm>
            <a:off x="323528" y="476672"/>
            <a:ext cx="8528948" cy="5904656"/>
          </a:xfrm>
        </p:spPr>
      </p:pic>
      <p:sp>
        <p:nvSpPr>
          <p:cNvPr id="5" name="Rectangle 4"/>
          <p:cNvSpPr/>
          <p:nvPr/>
        </p:nvSpPr>
        <p:spPr>
          <a:xfrm>
            <a:off x="539552" y="620688"/>
            <a:ext cx="3528392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1773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5" t="22991" r="22346" b="6679"/>
          <a:stretch/>
        </p:blipFill>
        <p:spPr>
          <a:xfrm>
            <a:off x="251520" y="476672"/>
            <a:ext cx="8668723" cy="6043102"/>
          </a:xfrm>
        </p:spPr>
      </p:pic>
      <p:sp>
        <p:nvSpPr>
          <p:cNvPr id="4" name="Rectangle 3"/>
          <p:cNvSpPr/>
          <p:nvPr/>
        </p:nvSpPr>
        <p:spPr>
          <a:xfrm>
            <a:off x="5148064" y="5877272"/>
            <a:ext cx="3528392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5807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5" t="21295" r="22477" b="8619"/>
          <a:stretch/>
        </p:blipFill>
        <p:spPr>
          <a:xfrm>
            <a:off x="251520" y="404664"/>
            <a:ext cx="8685807" cy="6192688"/>
          </a:xfrm>
        </p:spPr>
      </p:pic>
      <p:sp>
        <p:nvSpPr>
          <p:cNvPr id="4" name="Rectangle 3"/>
          <p:cNvSpPr/>
          <p:nvPr/>
        </p:nvSpPr>
        <p:spPr>
          <a:xfrm>
            <a:off x="395536" y="692696"/>
            <a:ext cx="374441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4424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8" t="23235" r="22346" b="5708"/>
          <a:stretch/>
        </p:blipFill>
        <p:spPr>
          <a:xfrm>
            <a:off x="323528" y="404664"/>
            <a:ext cx="8568952" cy="6064501"/>
          </a:xfrm>
        </p:spPr>
      </p:pic>
      <p:sp>
        <p:nvSpPr>
          <p:cNvPr id="4" name="Rectangle 3"/>
          <p:cNvSpPr/>
          <p:nvPr/>
        </p:nvSpPr>
        <p:spPr>
          <a:xfrm>
            <a:off x="5148064" y="5877272"/>
            <a:ext cx="352839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1432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4" t="22265" r="22084" b="7648"/>
          <a:stretch/>
        </p:blipFill>
        <p:spPr>
          <a:xfrm>
            <a:off x="323528" y="476672"/>
            <a:ext cx="8648180" cy="6048672"/>
          </a:xfrm>
        </p:spPr>
      </p:pic>
      <p:sp>
        <p:nvSpPr>
          <p:cNvPr id="4" name="Rectangle 3"/>
          <p:cNvSpPr/>
          <p:nvPr/>
        </p:nvSpPr>
        <p:spPr>
          <a:xfrm>
            <a:off x="467544" y="644689"/>
            <a:ext cx="3528392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5308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0" t="23477" r="22083" b="5950"/>
          <a:stretch/>
        </p:blipFill>
        <p:spPr>
          <a:xfrm>
            <a:off x="323528" y="548680"/>
            <a:ext cx="8588493" cy="5922398"/>
          </a:xfrm>
        </p:spPr>
      </p:pic>
      <p:sp>
        <p:nvSpPr>
          <p:cNvPr id="4" name="Rectangle 3"/>
          <p:cNvSpPr/>
          <p:nvPr/>
        </p:nvSpPr>
        <p:spPr>
          <a:xfrm>
            <a:off x="5220072" y="5863682"/>
            <a:ext cx="338437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0758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9" t="22127" r="22109" b="6656"/>
          <a:stretch/>
        </p:blipFill>
        <p:spPr>
          <a:xfrm>
            <a:off x="251520" y="476672"/>
            <a:ext cx="8640960" cy="6054009"/>
          </a:xfrm>
        </p:spPr>
      </p:pic>
      <p:sp>
        <p:nvSpPr>
          <p:cNvPr id="7" name="Rectangle 6"/>
          <p:cNvSpPr/>
          <p:nvPr/>
        </p:nvSpPr>
        <p:spPr>
          <a:xfrm>
            <a:off x="467544" y="692696"/>
            <a:ext cx="367240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1699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2" t="21780" r="22214" b="7163"/>
          <a:stretch/>
        </p:blipFill>
        <p:spPr>
          <a:xfrm>
            <a:off x="251520" y="548680"/>
            <a:ext cx="8567234" cy="5976664"/>
          </a:xfrm>
        </p:spPr>
      </p:pic>
      <p:sp>
        <p:nvSpPr>
          <p:cNvPr id="4" name="Rectangle 3"/>
          <p:cNvSpPr/>
          <p:nvPr/>
        </p:nvSpPr>
        <p:spPr>
          <a:xfrm>
            <a:off x="5004048" y="5877272"/>
            <a:ext cx="3528392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3487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4" t="21780" r="22214" b="7163"/>
          <a:stretch/>
        </p:blipFill>
        <p:spPr>
          <a:xfrm>
            <a:off x="323528" y="548680"/>
            <a:ext cx="8506206" cy="5962483"/>
          </a:xfrm>
        </p:spPr>
      </p:pic>
      <p:sp>
        <p:nvSpPr>
          <p:cNvPr id="4" name="Rectangle 3"/>
          <p:cNvSpPr/>
          <p:nvPr/>
        </p:nvSpPr>
        <p:spPr>
          <a:xfrm>
            <a:off x="467544" y="836712"/>
            <a:ext cx="374441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8662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9" t="22022" r="22346" b="7405"/>
          <a:stretch/>
        </p:blipFill>
        <p:spPr>
          <a:xfrm>
            <a:off x="395536" y="548680"/>
            <a:ext cx="8534335" cy="5913076"/>
          </a:xfrm>
        </p:spPr>
      </p:pic>
      <p:sp>
        <p:nvSpPr>
          <p:cNvPr id="4" name="Rectangle 3"/>
          <p:cNvSpPr/>
          <p:nvPr/>
        </p:nvSpPr>
        <p:spPr>
          <a:xfrm>
            <a:off x="630998" y="5877273"/>
            <a:ext cx="3508954" cy="3749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456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4" t="22265" r="22346" b="6678"/>
          <a:stretch/>
        </p:blipFill>
        <p:spPr>
          <a:xfrm>
            <a:off x="323528" y="548680"/>
            <a:ext cx="8624019" cy="6059562"/>
          </a:xfrm>
        </p:spPr>
      </p:pic>
      <p:sp>
        <p:nvSpPr>
          <p:cNvPr id="4" name="Rectangle 3"/>
          <p:cNvSpPr/>
          <p:nvPr/>
        </p:nvSpPr>
        <p:spPr>
          <a:xfrm>
            <a:off x="491952" y="764704"/>
            <a:ext cx="350398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3799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9" t="22265" r="22214" b="6920"/>
          <a:stretch/>
        </p:blipFill>
        <p:spPr>
          <a:xfrm>
            <a:off x="251520" y="548680"/>
            <a:ext cx="8613208" cy="6048672"/>
          </a:xfrm>
        </p:spPr>
      </p:pic>
      <p:sp>
        <p:nvSpPr>
          <p:cNvPr id="4" name="Rectangle 3"/>
          <p:cNvSpPr/>
          <p:nvPr/>
        </p:nvSpPr>
        <p:spPr>
          <a:xfrm>
            <a:off x="5148064" y="6012606"/>
            <a:ext cx="3456384" cy="4100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7690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4" t="22265" r="22084" b="6920"/>
          <a:stretch/>
        </p:blipFill>
        <p:spPr>
          <a:xfrm>
            <a:off x="323528" y="548680"/>
            <a:ext cx="8555085" cy="5976279"/>
          </a:xfrm>
        </p:spPr>
      </p:pic>
      <p:sp>
        <p:nvSpPr>
          <p:cNvPr id="4" name="Rectangle 3"/>
          <p:cNvSpPr/>
          <p:nvPr/>
        </p:nvSpPr>
        <p:spPr>
          <a:xfrm>
            <a:off x="5076056" y="5877272"/>
            <a:ext cx="3528392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4163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4" t="22749" r="22477" b="6679"/>
          <a:stretch/>
        </p:blipFill>
        <p:spPr>
          <a:xfrm>
            <a:off x="251520" y="548680"/>
            <a:ext cx="8594320" cy="6011895"/>
          </a:xfrm>
        </p:spPr>
      </p:pic>
      <p:sp>
        <p:nvSpPr>
          <p:cNvPr id="4" name="Rectangle 3"/>
          <p:cNvSpPr/>
          <p:nvPr/>
        </p:nvSpPr>
        <p:spPr>
          <a:xfrm>
            <a:off x="5148064" y="5877272"/>
            <a:ext cx="3528392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782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4" t="22264" r="22477" b="6193"/>
          <a:stretch/>
        </p:blipFill>
        <p:spPr>
          <a:xfrm>
            <a:off x="323528" y="476672"/>
            <a:ext cx="8529654" cy="6048672"/>
          </a:xfrm>
        </p:spPr>
      </p:pic>
      <p:sp>
        <p:nvSpPr>
          <p:cNvPr id="4" name="Rectangle 3"/>
          <p:cNvSpPr/>
          <p:nvPr/>
        </p:nvSpPr>
        <p:spPr>
          <a:xfrm>
            <a:off x="539552" y="5730552"/>
            <a:ext cx="3456384" cy="506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4696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1" t="22992" r="22346" b="6436"/>
          <a:stretch/>
        </p:blipFill>
        <p:spPr>
          <a:xfrm>
            <a:off x="251520" y="476672"/>
            <a:ext cx="8709254" cy="6048672"/>
          </a:xfrm>
        </p:spPr>
      </p:pic>
      <p:sp>
        <p:nvSpPr>
          <p:cNvPr id="4" name="Rectangle 3"/>
          <p:cNvSpPr/>
          <p:nvPr/>
        </p:nvSpPr>
        <p:spPr>
          <a:xfrm>
            <a:off x="539552" y="5877272"/>
            <a:ext cx="295232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3275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4" t="22992" r="22346" b="6193"/>
          <a:stretch/>
        </p:blipFill>
        <p:spPr>
          <a:xfrm>
            <a:off x="323528" y="548680"/>
            <a:ext cx="8391722" cy="5876218"/>
          </a:xfrm>
        </p:spPr>
      </p:pic>
      <p:sp>
        <p:nvSpPr>
          <p:cNvPr id="4" name="Rectangle 3"/>
          <p:cNvSpPr/>
          <p:nvPr/>
        </p:nvSpPr>
        <p:spPr>
          <a:xfrm>
            <a:off x="539552" y="5749418"/>
            <a:ext cx="295232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0387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3" t="23477" r="22214" b="5223"/>
          <a:stretch/>
        </p:blipFill>
        <p:spPr>
          <a:xfrm>
            <a:off x="323528" y="548680"/>
            <a:ext cx="8517764" cy="5976664"/>
          </a:xfrm>
        </p:spPr>
      </p:pic>
      <p:sp>
        <p:nvSpPr>
          <p:cNvPr id="4" name="Rectangle 3"/>
          <p:cNvSpPr/>
          <p:nvPr/>
        </p:nvSpPr>
        <p:spPr>
          <a:xfrm>
            <a:off x="5652120" y="5820139"/>
            <a:ext cx="295232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7471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1" t="21536" r="22214" b="7406"/>
          <a:stretch/>
        </p:blipFill>
        <p:spPr>
          <a:xfrm>
            <a:off x="251520" y="548680"/>
            <a:ext cx="8646901" cy="6032244"/>
          </a:xfrm>
        </p:spPr>
      </p:pic>
    </p:spTree>
    <p:extLst>
      <p:ext uri="{BB962C8B-B14F-4D97-AF65-F5344CB8AC3E}">
        <p14:creationId xmlns:p14="http://schemas.microsoft.com/office/powerpoint/2010/main" val="368153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OOKLET Our Interview with Mrs Reid - Microsoft Word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1" t="22507" r="22346" b="6435"/>
          <a:stretch/>
        </p:blipFill>
        <p:spPr>
          <a:xfrm>
            <a:off x="323528" y="476672"/>
            <a:ext cx="8488166" cy="5935642"/>
          </a:xfrm>
        </p:spPr>
      </p:pic>
    </p:spTree>
    <p:extLst>
      <p:ext uri="{BB962C8B-B14F-4D97-AF65-F5344CB8AC3E}">
        <p14:creationId xmlns:p14="http://schemas.microsoft.com/office/powerpoint/2010/main" val="311343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45</TotalTime>
  <Words>8</Words>
  <Application>Microsoft Office PowerPoint</Application>
  <PresentationFormat>On-screen Show (4:3)</PresentationFormat>
  <Paragraphs>2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Slipstream</vt:lpstr>
      <vt:lpstr>Our Interview with Mrs Reid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HRL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Interview with Mrs Reid</dc:title>
  <dc:creator>Lesa Lafaelle</dc:creator>
  <cp:lastModifiedBy>Lesa Lafaelle</cp:lastModifiedBy>
  <cp:revision>11</cp:revision>
  <dcterms:created xsi:type="dcterms:W3CDTF">2013-09-29T22:25:25Z</dcterms:created>
  <dcterms:modified xsi:type="dcterms:W3CDTF">2013-09-29T23:11:25Z</dcterms:modified>
</cp:coreProperties>
</file>